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2B025-7C43-144D-8B60-5DDFC83CAFC9}" v="78" dt="2025-01-02T17:39:33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4"/>
    <p:restoredTop sz="94654"/>
  </p:normalViewPr>
  <p:slideViewPr>
    <p:cSldViewPr snapToGrid="0">
      <p:cViewPr varScale="1">
        <p:scale>
          <a:sx n="74" d="100"/>
          <a:sy n="74" d="100"/>
        </p:scale>
        <p:origin x="19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7: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833779" y="3167345"/>
            <a:ext cx="1879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Relations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CEEA7A5-BB8F-92DA-04EA-2402BC78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196850"/>
            <a:ext cx="7772400" cy="64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equations on a blue background&#10;&#10;Description automatically generated">
            <a:extLst>
              <a:ext uri="{FF2B5EF4-FFF2-40B4-BE49-F238E27FC236}">
                <a16:creationId xmlns:a16="http://schemas.microsoft.com/office/drawing/2014/main" id="{4522E072-08FA-1D0A-91BF-1280CC01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27" y="914819"/>
            <a:ext cx="9815746" cy="502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4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aper with text and diagrams&#10;&#10;Description automatically generated">
            <a:extLst>
              <a:ext uri="{FF2B5EF4-FFF2-40B4-BE49-F238E27FC236}">
                <a16:creationId xmlns:a16="http://schemas.microsoft.com/office/drawing/2014/main" id="{0A931AE8-35BF-C002-F68F-D2A576BCA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694" y="0"/>
            <a:ext cx="4684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8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DBD3BEFA-B888-EFBA-1A66-515791FE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27" y="2018521"/>
            <a:ext cx="10723145" cy="28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39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01F6FA2E-2683-536C-9F18-71B72B15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961" y="0"/>
            <a:ext cx="615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5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E4535E13-54DA-0CEC-4378-731275F37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83" y="2272701"/>
            <a:ext cx="10272633" cy="231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D7FFFDF0-21E5-3780-8715-696DF7CF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38" y="1933215"/>
            <a:ext cx="10276124" cy="29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15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C55F79B-E590-7643-6845-FB98AC1AC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2700"/>
            <a:ext cx="7772400" cy="66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3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variety of objects&#10;&#10;Description automatically generated">
            <a:extLst>
              <a:ext uri="{FF2B5EF4-FFF2-40B4-BE49-F238E27FC236}">
                <a16:creationId xmlns:a16="http://schemas.microsoft.com/office/drawing/2014/main" id="{70F9B776-A05C-54A7-1ED0-D3A143DC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4950"/>
            <a:ext cx="77724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pizza and numbers&#10;&#10;Description automatically generated with medium confidence">
            <a:extLst>
              <a:ext uri="{FF2B5EF4-FFF2-40B4-BE49-F238E27FC236}">
                <a16:creationId xmlns:a16="http://schemas.microsoft.com/office/drawing/2014/main" id="{AC4C538B-260D-B287-E22D-BED17D2F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17" y="2148816"/>
            <a:ext cx="9884965" cy="25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3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FE11A0-93DD-75EC-04A5-74D7E4FA2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7" y="2777346"/>
            <a:ext cx="11927243" cy="130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3314BF1-DCB0-E029-CA1C-C82E8098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23" y="1707671"/>
            <a:ext cx="9868953" cy="34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6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05D37C22-9BAD-AA67-DF7E-4592BE60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9" y="2673104"/>
            <a:ext cx="10831542" cy="15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8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99A108BD-190B-0E71-DBB4-AF8B84DA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66" y="1601458"/>
            <a:ext cx="10114068" cy="365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A2158E98-C9A6-5705-792B-9576CE31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11" y="2042124"/>
            <a:ext cx="10693778" cy="27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0FAF2DC9-67D8-ED5E-2AD3-E2D0F001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852" y="0"/>
            <a:ext cx="6986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7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nimals and pizza&#10;&#10;Description automatically generated with medium confidence">
            <a:extLst>
              <a:ext uri="{FF2B5EF4-FFF2-40B4-BE49-F238E27FC236}">
                <a16:creationId xmlns:a16="http://schemas.microsoft.com/office/drawing/2014/main" id="{DE7E3B2C-3A9D-F9FD-DC7E-599A819B4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24" y="1516631"/>
            <a:ext cx="9664152" cy="38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F1570E2-310F-B51E-1316-447ABD36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5" y="1915004"/>
            <a:ext cx="11453709" cy="30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7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D51AD5E-C5B3-5B97-EFEE-056F179F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2" y="2372084"/>
            <a:ext cx="10569155" cy="211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0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CEF16BE2-85D2-96EC-EBC6-E72A8D0C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5" y="2103407"/>
            <a:ext cx="10451790" cy="26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13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B931F8CA-0F3E-71BE-2758-C273D21E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40" y="352425"/>
            <a:ext cx="877792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8953C731-20AA-F683-CEB3-0DF8E7E6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22" y="1817957"/>
            <a:ext cx="10075156" cy="32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C7716B2-BE66-6F18-7F3A-2F19E891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8" y="1841919"/>
            <a:ext cx="11830964" cy="31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1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D72E7-EF79-9C3C-FCFC-BACCBA03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5" y="2866785"/>
            <a:ext cx="10638830" cy="11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3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5A6DA532-59F2-4677-634A-C1184083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5" y="2077528"/>
            <a:ext cx="10638510" cy="270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6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E04FEFF-92CF-C9ED-0177-ED7AD197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89" y="1895954"/>
            <a:ext cx="11328021" cy="30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52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3C0FF-5B29-9507-0BE4-1485CF99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6" y="2822245"/>
            <a:ext cx="11332307" cy="12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23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CA192B76-1515-E80B-5F43-D53464AD6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1" y="2533171"/>
            <a:ext cx="11626717" cy="17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56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CCD3C916-0EBD-95B4-8F9E-7A839E4B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5" y="2402456"/>
            <a:ext cx="11615150" cy="205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7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C2DC235-FA09-955B-B023-CD3520D8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95" y="2004922"/>
            <a:ext cx="10307609" cy="28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7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air of rectangular blue rectangles&#10;&#10;Description automatically generated">
            <a:extLst>
              <a:ext uri="{FF2B5EF4-FFF2-40B4-BE49-F238E27FC236}">
                <a16:creationId xmlns:a16="http://schemas.microsoft.com/office/drawing/2014/main" id="{59D8BE11-2CA4-5934-E277-0CC89F3B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26" y="1544667"/>
            <a:ext cx="11160348" cy="37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0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D0B40E2-088E-5024-487B-91A41967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94" y="1914105"/>
            <a:ext cx="11287811" cy="30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0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black text&#10;&#10;Description automatically generated">
            <a:extLst>
              <a:ext uri="{FF2B5EF4-FFF2-40B4-BE49-F238E27FC236}">
                <a16:creationId xmlns:a16="http://schemas.microsoft.com/office/drawing/2014/main" id="{A5BA26A8-630A-3D43-EF70-511DB285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14" y="311150"/>
            <a:ext cx="8676371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04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826A1EAF-F207-D21D-EE76-41BA54DC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7" y="2145102"/>
            <a:ext cx="11944145" cy="25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49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6A4E8C78-AAB1-5F03-66EE-585C57CA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6" y="1644530"/>
            <a:ext cx="10885267" cy="35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0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B5633A3D-9BB8-D044-702D-3E3E36E7F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86" y="1843776"/>
            <a:ext cx="10882827" cy="317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CC56CD02-F037-D0C0-54AD-B96E2104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32" y="931173"/>
            <a:ext cx="9690935" cy="49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0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470EDCC3-186A-1D6F-ADA9-BBE9983A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14" y="1852882"/>
            <a:ext cx="10405771" cy="31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46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40B227BD-44F6-8C11-3684-33B51598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19" y="1423478"/>
            <a:ext cx="11186762" cy="40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1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toolbox&#10;&#10;Description automatically generated">
            <a:extLst>
              <a:ext uri="{FF2B5EF4-FFF2-40B4-BE49-F238E27FC236}">
                <a16:creationId xmlns:a16="http://schemas.microsoft.com/office/drawing/2014/main" id="{D00AE509-8C47-3A77-A664-F23C8F77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383" y="372433"/>
            <a:ext cx="8245234" cy="611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44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C674BDCD-2CAF-2546-D3CF-0B115CDF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04" y="165160"/>
            <a:ext cx="7773191" cy="65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3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B72EBDEB-9096-0041-DC1E-3741D3B2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07" y="98425"/>
            <a:ext cx="8205386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71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ame with cartoon animals&#10;&#10;Description automatically generated with medium confidence">
            <a:extLst>
              <a:ext uri="{FF2B5EF4-FFF2-40B4-BE49-F238E27FC236}">
                <a16:creationId xmlns:a16="http://schemas.microsoft.com/office/drawing/2014/main" id="{3927F0E2-1E63-2F77-F522-AC504E338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558800"/>
            <a:ext cx="7772400" cy="56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1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background with black text&#10;&#10;Description automatically generated">
            <a:extLst>
              <a:ext uri="{FF2B5EF4-FFF2-40B4-BE49-F238E27FC236}">
                <a16:creationId xmlns:a16="http://schemas.microsoft.com/office/drawing/2014/main" id="{8F412F40-B500-4CA6-F7F6-22407CB9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6" y="2474643"/>
            <a:ext cx="10970648" cy="19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2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7F1450E-D213-81C6-F50B-C5FAB185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0" y="1665377"/>
            <a:ext cx="11407260" cy="352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842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96BF4BBD-1709-56AC-223F-999532A2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7" y="2585828"/>
            <a:ext cx="11359665" cy="16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9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14323B6B-7DCE-A9B1-5A5A-4A5BC7D36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1" y="2326196"/>
            <a:ext cx="11925898" cy="22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23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9BA07B99-FD72-1074-D92C-80B7DBA78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140" y="0"/>
            <a:ext cx="7743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8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6803961C-62F4-2476-773D-5D0E6521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81" y="0"/>
            <a:ext cx="6236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773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A870FF0-6F79-B6EB-D314-3604D29B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25" y="0"/>
            <a:ext cx="6902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61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EB00943-0C85-F83B-4716-9115E1DB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58" y="1945436"/>
            <a:ext cx="10861483" cy="296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08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456AFC-8025-A5C6-6AAE-D68BD0CE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34" y="0"/>
            <a:ext cx="6397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22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B16B2BCF-537E-1696-FAE2-690BB56F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44" y="2230946"/>
            <a:ext cx="10237912" cy="23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6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0FABA4D3-5A70-D7CE-40B9-CADFF9F4E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4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function&#10;&#10;Description automatically generated">
            <a:extLst>
              <a:ext uri="{FF2B5EF4-FFF2-40B4-BE49-F238E27FC236}">
                <a16:creationId xmlns:a16="http://schemas.microsoft.com/office/drawing/2014/main" id="{509EF753-A6FB-B8B9-B347-59A1985E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869" y="0"/>
            <a:ext cx="679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26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6476658-3182-71F0-7BE3-B0A99E9A3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1225550"/>
            <a:ext cx="7759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2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1E833A81-89AA-4984-D555-EF3606E29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60" y="1385917"/>
            <a:ext cx="9698680" cy="40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0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4DECA92-9B60-2865-5ECF-7E245D0A6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99" y="0"/>
            <a:ext cx="7413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85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9C5A88B2-41F4-B403-A3A0-8372C521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73" y="2100232"/>
            <a:ext cx="10325454" cy="26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17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8C30749-BC88-5C3A-C66D-95F0298B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18" y="2483748"/>
            <a:ext cx="10060764" cy="18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0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27C412C-D050-231D-C847-67991DBCC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0" y="2500522"/>
            <a:ext cx="10603739" cy="18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35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ard with black text&#10;&#10;Description automatically generated">
            <a:extLst>
              <a:ext uri="{FF2B5EF4-FFF2-40B4-BE49-F238E27FC236}">
                <a16:creationId xmlns:a16="http://schemas.microsoft.com/office/drawing/2014/main" id="{0AE5979F-10DF-D198-56AF-D0938919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09" y="948007"/>
            <a:ext cx="9210781" cy="49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02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3D5AD09F-BE7F-5242-BB6E-C21133FD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61" y="0"/>
            <a:ext cx="693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34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F7DB7F82-C50B-D16E-F10F-34FFE63F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41" y="1974490"/>
            <a:ext cx="10766918" cy="29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8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text&#10;&#10;Description automatically generated with medium confidence">
            <a:extLst>
              <a:ext uri="{FF2B5EF4-FFF2-40B4-BE49-F238E27FC236}">
                <a16:creationId xmlns:a16="http://schemas.microsoft.com/office/drawing/2014/main" id="{8CD4482D-5E25-D3B7-F47C-8CC335F4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265" y="0"/>
            <a:ext cx="7065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8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E40E8FF6-3231-7E85-5F5C-503D898E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298450"/>
            <a:ext cx="7772400" cy="61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86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6882AAD-7439-2B59-32AD-D325B9D7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8" y="2339376"/>
            <a:ext cx="11436403" cy="21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325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258993A0-66FA-914D-F5A6-53423DA3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84" y="897566"/>
            <a:ext cx="9802231" cy="50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92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11FE79AF-E927-3DFF-52FB-29B03181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520" y="0"/>
            <a:ext cx="701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52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FCFDC945-6CE8-D849-2F5C-2D8F4B63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54" y="1855098"/>
            <a:ext cx="11361892" cy="31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40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DDDFAF6-85AE-53BB-517E-0DE13610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5" y="2457587"/>
            <a:ext cx="11053970" cy="15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209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CDF70036-15CE-FA08-9B6D-7D005C27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4" y="2633033"/>
            <a:ext cx="11143531" cy="15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9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A11BBA8B-7F2D-0F56-E04F-041C71B3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25" y="1270120"/>
            <a:ext cx="10587149" cy="43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5021641-76C9-ACCD-0E73-557DD652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32" y="0"/>
            <a:ext cx="6949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A76F0116-7742-BA36-60D0-A0C5556D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7" y="1959787"/>
            <a:ext cx="10931645" cy="29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09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8968FB84-A2FA-8741-CF68-74DAB36F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88" y="2520383"/>
            <a:ext cx="11649423" cy="18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61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cartoon animals&#10;&#10;Description automatically generated with medium confidence">
            <a:extLst>
              <a:ext uri="{FF2B5EF4-FFF2-40B4-BE49-F238E27FC236}">
                <a16:creationId xmlns:a16="http://schemas.microsoft.com/office/drawing/2014/main" id="{080FA961-93E8-56DE-BABD-E35DA3BD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62" y="0"/>
            <a:ext cx="7657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5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urtle and pizza with text&#10;&#10;Description automatically generated">
            <a:extLst>
              <a:ext uri="{FF2B5EF4-FFF2-40B4-BE49-F238E27FC236}">
                <a16:creationId xmlns:a16="http://schemas.microsoft.com/office/drawing/2014/main" id="{EE46E3B1-47CF-7606-3A14-E2DB9865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431800"/>
            <a:ext cx="7772400" cy="594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3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</Words>
  <Application>Microsoft Macintosh PowerPoint</Application>
  <PresentationFormat>Widescreen</PresentationFormat>
  <Paragraphs>2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Apple SD Gothic Neo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2025-01-02T17:39:45Z</dcterms:modified>
</cp:coreProperties>
</file>